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4"/>
  </p:notesMasterIdLst>
  <p:sldIdLst>
    <p:sldId id="256" r:id="rId2"/>
    <p:sldId id="335" r:id="rId3"/>
    <p:sldId id="282" r:id="rId4"/>
    <p:sldId id="257" r:id="rId5"/>
    <p:sldId id="258" r:id="rId6"/>
    <p:sldId id="267" r:id="rId7"/>
    <p:sldId id="260" r:id="rId8"/>
    <p:sldId id="307" r:id="rId9"/>
    <p:sldId id="261" r:id="rId10"/>
    <p:sldId id="264" r:id="rId11"/>
    <p:sldId id="265" r:id="rId12"/>
    <p:sldId id="262" r:id="rId13"/>
    <p:sldId id="263" r:id="rId14"/>
    <p:sldId id="308" r:id="rId15"/>
    <p:sldId id="268" r:id="rId16"/>
    <p:sldId id="284" r:id="rId17"/>
    <p:sldId id="270" r:id="rId18"/>
    <p:sldId id="271" r:id="rId19"/>
    <p:sldId id="330" r:id="rId20"/>
    <p:sldId id="326" r:id="rId21"/>
    <p:sldId id="327" r:id="rId22"/>
    <p:sldId id="306" r:id="rId23"/>
    <p:sldId id="273" r:id="rId24"/>
    <p:sldId id="269" r:id="rId25"/>
    <p:sldId id="272" r:id="rId26"/>
    <p:sldId id="277" r:id="rId27"/>
    <p:sldId id="278" r:id="rId28"/>
    <p:sldId id="279" r:id="rId29"/>
    <p:sldId id="281" r:id="rId30"/>
    <p:sldId id="283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7" r:id="rId43"/>
    <p:sldId id="298" r:id="rId44"/>
    <p:sldId id="299" r:id="rId45"/>
    <p:sldId id="314" r:id="rId46"/>
    <p:sldId id="300" r:id="rId47"/>
    <p:sldId id="301" r:id="rId48"/>
    <p:sldId id="302" r:id="rId49"/>
    <p:sldId id="304" r:id="rId50"/>
    <p:sldId id="305" r:id="rId51"/>
    <p:sldId id="328" r:id="rId52"/>
    <p:sldId id="318" r:id="rId53"/>
    <p:sldId id="319" r:id="rId54"/>
    <p:sldId id="320" r:id="rId55"/>
    <p:sldId id="323" r:id="rId56"/>
    <p:sldId id="310" r:id="rId57"/>
    <p:sldId id="309" r:id="rId58"/>
    <p:sldId id="321" r:id="rId59"/>
    <p:sldId id="322" r:id="rId60"/>
    <p:sldId id="325" r:id="rId61"/>
    <p:sldId id="324" r:id="rId62"/>
    <p:sldId id="312" r:id="rId63"/>
    <p:sldId id="311" r:id="rId64"/>
    <p:sldId id="313" r:id="rId65"/>
    <p:sldId id="315" r:id="rId66"/>
    <p:sldId id="329" r:id="rId67"/>
    <p:sldId id="316" r:id="rId68"/>
    <p:sldId id="317" r:id="rId69"/>
    <p:sldId id="331" r:id="rId70"/>
    <p:sldId id="332" r:id="rId71"/>
    <p:sldId id="333" r:id="rId72"/>
    <p:sldId id="334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827" autoAdjust="0"/>
    <p:restoredTop sz="94660"/>
  </p:normalViewPr>
  <p:slideViewPr>
    <p:cSldViewPr>
      <p:cViewPr>
        <p:scale>
          <a:sx n="62" d="100"/>
          <a:sy n="62" d="100"/>
        </p:scale>
        <p:origin x="-1356" y="-9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8FBBF-E5F7-4285-9F58-6EC705801A01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1EA57-9EB3-49C2-9750-51C2C071243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11EA57-9EB3-49C2-9750-51C2C0712432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42" name="Прямоугольник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56" name="Прямоугольник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5" name="Прямоугольник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6" name="Прямоугольник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7" name="Прямоугольник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лилиния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5" name="Полилиния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3" name="Полилиния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7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8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9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0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1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2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3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4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5" name="Полилиния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6" name="Полилиния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27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Прямоугольник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0" name="Прямоугольник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Группа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grpSp>
        <p:nvGrpSpPr>
          <p:cNvPr id="14" name="Группа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Прямая соединительная линия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Группа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Прямая соединительная линия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7" name="Прямоугольник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31.05.2018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иелл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7351"/>
            <a:ext cx="10644166" cy="7245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28662" y="3286124"/>
            <a:ext cx="7758138" cy="2786082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Муниципальное образование «Куйта» </a:t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/>
            </a:r>
            <a:b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</a:br>
            <a:r>
              <a:rPr lang="ru-RU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Аларский район Иркутская область</a:t>
            </a:r>
            <a:endParaRPr lang="ru-RU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 2009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928670"/>
            <a:ext cx="3291840" cy="4526280"/>
          </a:xfrm>
        </p:spPr>
      </p:pic>
      <p:pic>
        <p:nvPicPr>
          <p:cNvPr id="6" name="Содержимое 5" descr="грамота 201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000108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амота2012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071546"/>
            <a:ext cx="3291840" cy="4526280"/>
          </a:xfrm>
        </p:spPr>
      </p:pic>
      <p:pic>
        <p:nvPicPr>
          <p:cNvPr id="6" name="Содержимое 5" descr="дима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142984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1000108"/>
            <a:ext cx="3060082" cy="4572000"/>
          </a:xfrm>
        </p:spPr>
      </p:pic>
      <p:pic>
        <p:nvPicPr>
          <p:cNvPr id="6" name="Содержимое 5" descr="64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72066" y="1000108"/>
            <a:ext cx="3235727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65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8662" y="928670"/>
            <a:ext cx="3261326" cy="4572000"/>
          </a:xfrm>
        </p:spPr>
      </p:pic>
      <p:pic>
        <p:nvPicPr>
          <p:cNvPr id="6" name="Содержимое 5" descr="грамота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5000628" y="1000108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атя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000108"/>
            <a:ext cx="3291840" cy="4526280"/>
          </a:xfrm>
        </p:spPr>
      </p:pic>
      <p:pic>
        <p:nvPicPr>
          <p:cNvPr id="6" name="Содержимое 5" descr="катя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00108"/>
            <a:ext cx="3325328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115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Благоустройство населенных пунктов, ремонт </a:t>
            </a:r>
            <a:r>
              <a:rPr lang="ru-RU" b="1" dirty="0" err="1" smtClean="0">
                <a:solidFill>
                  <a:srgbClr val="FFFF00"/>
                </a:solidFill>
              </a:rPr>
              <a:t>межпоселенческих</a:t>
            </a:r>
            <a:r>
              <a:rPr lang="ru-RU" b="1" dirty="0" smtClean="0">
                <a:solidFill>
                  <a:srgbClr val="FFFF00"/>
                </a:solidFill>
              </a:rPr>
              <a:t> дорог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чистота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928793" y="-428652"/>
            <a:ext cx="5500729" cy="750099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0350"/>
            <a:ext cx="4321175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5" descr="C:\Users\PC\Desktop\субботник\DSC010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6175" y="96838"/>
            <a:ext cx="4079875" cy="306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55875" y="3789363"/>
            <a:ext cx="480060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7053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79913" y="3284538"/>
            <a:ext cx="4764087" cy="357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ремонт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785794"/>
            <a:ext cx="3325328" cy="4572000"/>
          </a:xfrm>
        </p:spPr>
      </p:pic>
      <p:pic>
        <p:nvPicPr>
          <p:cNvPr id="6" name="Содержимое 5" descr="ремонт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785794"/>
            <a:ext cx="3325328" cy="457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b="1" dirty="0" smtClean="0">
                <a:solidFill>
                  <a:srgbClr val="FFFF00"/>
                </a:solidFill>
              </a:rPr>
              <a:t>Предложение ТОС</a:t>
            </a:r>
            <a:endParaRPr lang="ru-RU" sz="4800" b="1" dirty="0">
              <a:solidFill>
                <a:srgbClr val="FFFF00"/>
              </a:solidFill>
            </a:endParaRPr>
          </a:p>
        </p:txBody>
      </p:sp>
      <p:pic>
        <p:nvPicPr>
          <p:cNvPr id="6" name="Содержимое 5" descr="тос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516" y="1770063"/>
            <a:ext cx="3291843" cy="4525962"/>
          </a:xfrm>
        </p:spPr>
      </p:pic>
      <p:pic>
        <p:nvPicPr>
          <p:cNvPr id="8" name="Содержимое 7" descr="тос3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516" y="1770063"/>
            <a:ext cx="3291843" cy="4525962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площадк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857232"/>
            <a:ext cx="3291840" cy="4526280"/>
          </a:xfrm>
        </p:spPr>
      </p:pic>
      <p:pic>
        <p:nvPicPr>
          <p:cNvPr id="6" name="Содержимое 5" descr="площадка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928670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площадка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площадка5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дороги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28794" y="785794"/>
            <a:ext cx="4857784" cy="53832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Отремонтировано 22 км. </a:t>
            </a:r>
            <a:r>
              <a:rPr lang="ru-RU" b="1" dirty="0" err="1" smtClean="0">
                <a:solidFill>
                  <a:srgbClr val="FFFF00"/>
                </a:solidFill>
              </a:rPr>
              <a:t>внутрипоселенческих</a:t>
            </a:r>
            <a:r>
              <a:rPr lang="ru-RU" b="1" dirty="0" smtClean="0">
                <a:solidFill>
                  <a:srgbClr val="FFFF00"/>
                </a:solidFill>
              </a:rPr>
              <a:t> дорог.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SAM_300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5138" y="2686843"/>
            <a:ext cx="4038600" cy="2692401"/>
          </a:xfrm>
        </p:spPr>
      </p:pic>
      <p:pic>
        <p:nvPicPr>
          <p:cNvPr id="6" name="Содержимое 5" descr="SAM_302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6138" y="2686843"/>
            <a:ext cx="4038600" cy="26924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" name="Содержимое 12" descr="DSCN37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6826" y="1142985"/>
            <a:ext cx="4039985" cy="4182010"/>
          </a:xfrm>
        </p:spPr>
      </p:pic>
      <p:pic>
        <p:nvPicPr>
          <p:cNvPr id="9" name="Содержимое 8" descr="DSCN37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7826" y="1142985"/>
            <a:ext cx="4039985" cy="41820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214422"/>
            <a:ext cx="8229600" cy="250033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Муниципальное образование «Куйта» на страницах СМИ</a:t>
            </a:r>
            <a:endParaRPr lang="ru-RU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8" name="Содержимое 7" descr="конкурс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31341" y="1454619"/>
            <a:ext cx="3291844" cy="4525963"/>
          </a:xfrm>
        </p:spPr>
      </p:pic>
      <p:pic>
        <p:nvPicPr>
          <p:cNvPr id="9" name="Содержимое 8" descr="конкурс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214942" y="1643050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онкурс2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95269" y="1308895"/>
            <a:ext cx="5143538" cy="4525963"/>
          </a:xfrm>
        </p:spPr>
      </p:pic>
      <p:pic>
        <p:nvPicPr>
          <p:cNvPr id="6" name="Содержимое 5" descr="конкурс 4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357818" y="1142984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онкурс 6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329159" y="1098781"/>
            <a:ext cx="4294682" cy="4525963"/>
          </a:xfrm>
        </p:spPr>
      </p:pic>
      <p:pic>
        <p:nvPicPr>
          <p:cNvPr id="6" name="Содержимое 5" descr="конкурс 5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52163" y="1169133"/>
            <a:ext cx="4234387" cy="432496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sz="2200" dirty="0" smtClean="0"/>
              <a:t>«Окружная правда №37 от 18.09.2008г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Содержимое 5" descr="округ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0166" y="928670"/>
            <a:ext cx="6429420" cy="564360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Решение жителей МО «Куйта»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протокол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протокол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сми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3291840" cy="4526280"/>
          </a:xfrm>
        </p:spPr>
      </p:pic>
      <p:pic>
        <p:nvPicPr>
          <p:cNvPr id="8" name="Содержимое 7" descr="сми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214422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ми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сми4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ми5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0578" y="785794"/>
            <a:ext cx="3669984" cy="5340369"/>
          </a:xfrm>
        </p:spPr>
      </p:pic>
      <p:pic>
        <p:nvPicPr>
          <p:cNvPr id="6" name="Содержимое 5" descr="сми6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1578" y="857232"/>
            <a:ext cx="3291844" cy="5268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осн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0578" y="714356"/>
            <a:ext cx="3291844" cy="5411807"/>
          </a:xfrm>
        </p:spPr>
      </p:pic>
      <p:pic>
        <p:nvPicPr>
          <p:cNvPr id="6" name="Содержимое 5" descr="сосна 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1578" y="785794"/>
            <a:ext cx="3291844" cy="53403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проект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3291840" cy="4526280"/>
          </a:xfrm>
        </p:spPr>
      </p:pic>
      <p:pic>
        <p:nvPicPr>
          <p:cNvPr id="6" name="Содержимое 5" descr="диплом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071546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хигинск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3291840" cy="4526280"/>
          </a:xfrm>
        </p:spPr>
      </p:pic>
      <p:pic>
        <p:nvPicPr>
          <p:cNvPr id="6" name="Содержимое 5" descr="аршан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214422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заречное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214422"/>
            <a:ext cx="3291840" cy="4526280"/>
          </a:xfrm>
        </p:spPr>
      </p:pic>
      <p:pic>
        <p:nvPicPr>
          <p:cNvPr id="6" name="Содержимое 5" descr="заречное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214422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м-лучинск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357298"/>
            <a:ext cx="3291840" cy="4526280"/>
          </a:xfrm>
        </p:spPr>
      </p:pic>
      <p:pic>
        <p:nvPicPr>
          <p:cNvPr id="6" name="Содержимое 5" descr="малый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428736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СМ Номер один № 29 от 25.07.2013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таежный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таежный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таежный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3291840" cy="4526280"/>
          </a:xfrm>
        </p:spPr>
      </p:pic>
      <p:pic>
        <p:nvPicPr>
          <p:cNvPr id="6" name="Содержимое 5" descr="таежный 4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00108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Arial" charset="0"/>
              </a:rPr>
              <a:t>ЭКОЛОГИЧЕСКОЕ ДВИЖЕНИЕ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FFF00"/>
                </a:solidFill>
                <a:latin typeface="Arial" charset="0"/>
              </a:rPr>
              <a:t>МО «КУЙТА»</a:t>
            </a:r>
          </a:p>
          <a:p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СМ Номер один № 21 от 30.05.2013г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деал 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идеал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идеал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3291840" cy="4526280"/>
          </a:xfrm>
        </p:spPr>
      </p:pic>
      <p:pic>
        <p:nvPicPr>
          <p:cNvPr id="6" name="Содержимое 5" descr="идеал4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«Областная» 5-11 октября 2016г №110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куйтинская история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4680" y="1807210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FFFF00"/>
                </a:solidFill>
              </a:rPr>
              <a:t>Воспитание молодежи невозможно без памяти о прошлом.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память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928662" y="1714488"/>
            <a:ext cx="3291609" cy="4525962"/>
          </a:xfrm>
        </p:spPr>
      </p:pic>
      <p:pic>
        <p:nvPicPr>
          <p:cNvPr id="8" name="Содержимое 7" descr="память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усовск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3291840" cy="4526280"/>
          </a:xfrm>
        </p:spPr>
      </p:pic>
      <p:pic>
        <p:nvPicPr>
          <p:cNvPr id="6" name="Содержимое 5" descr="кусовск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9 мая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00108"/>
            <a:ext cx="3291840" cy="4526280"/>
          </a:xfrm>
        </p:spPr>
      </p:pic>
      <p:pic>
        <p:nvPicPr>
          <p:cNvPr id="6" name="Содержимое 5" descr="9мая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5000628" y="1071546"/>
            <a:ext cx="3291840" cy="4526280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219200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FF00"/>
                </a:solidFill>
              </a:rPr>
              <a:t>Медиохолдинг</a:t>
            </a:r>
            <a:r>
              <a:rPr lang="ru-RU" b="1" dirty="0" smtClean="0">
                <a:solidFill>
                  <a:srgbClr val="FFFF00"/>
                </a:solidFill>
              </a:rPr>
              <a:t> АС Байкал ТВ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холдинг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холдинг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229600" cy="1219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«Российская Газета неделя» 18.08.2016г.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праздник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831341" y="811676"/>
            <a:ext cx="3291844" cy="4525963"/>
          </a:xfrm>
        </p:spPr>
      </p:pic>
      <p:pic>
        <p:nvPicPr>
          <p:cNvPr id="6" name="Содержимое 5" descr="праздник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ИРКИПЕДИЯ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иркипедия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иркипедия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Спортивная жизнь МО «Куйта»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хоккей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хоккей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71480"/>
            <a:ext cx="435771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. Заречное  </a:t>
            </a:r>
            <a:r>
              <a:rPr lang="ru-RU" sz="2400" i="1" dirty="0" smtClean="0">
                <a:latin typeface="ArbatDi" pitchFamily="66" charset="0"/>
              </a:rPr>
              <a:t>- победитель районного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смотра-конкурса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Аларского </a:t>
            </a:r>
          </a:p>
          <a:p>
            <a:r>
              <a:rPr lang="ru-RU" sz="2400" i="1" dirty="0" smtClean="0">
                <a:latin typeface="ArbatDi" pitchFamily="66" charset="0"/>
              </a:rPr>
              <a:t>района» 2008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72066" y="1643050"/>
            <a:ext cx="3571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Муниципальное образование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«Куйта»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победитель конкурса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«Экологически чистое сельское поселение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Усть-Ордынского Бурятского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округа 2008 года»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4214818"/>
            <a:ext cx="3429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Д. </a:t>
            </a:r>
            <a:r>
              <a:rPr lang="ru-RU" sz="2400" b="1" i="1" dirty="0" err="1" smtClean="0">
                <a:solidFill>
                  <a:srgbClr val="FFFF00"/>
                </a:solidFill>
                <a:latin typeface="ArbatDi" pitchFamily="66" charset="0"/>
              </a:rPr>
              <a:t>Мало-Лучинск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  </a:t>
            </a:r>
            <a:r>
              <a:rPr lang="ru-RU" sz="2400" i="1" dirty="0" smtClean="0">
                <a:latin typeface="ArbatDi" pitchFamily="66" charset="0"/>
              </a:rPr>
              <a:t>- 2 место в районном смотре-конкурсе «Экологически чистый населенный пункт Аларского района- 2009»</a:t>
            </a:r>
            <a:endParaRPr lang="ru-RU" sz="2400" i="1" dirty="0">
              <a:latin typeface="Arbat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куйт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42910" y="1142984"/>
            <a:ext cx="3291840" cy="4526280"/>
          </a:xfrm>
        </p:spPr>
      </p:pic>
      <p:pic>
        <p:nvPicPr>
          <p:cNvPr id="6" name="Содержимое 5" descr="куйта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071546"/>
            <a:ext cx="3291840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зал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3325328" cy="4572000"/>
          </a:xfrm>
        </p:spPr>
      </p:pic>
      <p:pic>
        <p:nvPicPr>
          <p:cNvPr id="6" name="Содержимое 5" descr="зал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142984"/>
            <a:ext cx="3325328" cy="4572000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ири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142984"/>
            <a:ext cx="3291840" cy="4526280"/>
          </a:xfrm>
        </p:spPr>
      </p:pic>
      <p:pic>
        <p:nvPicPr>
          <p:cNvPr id="6" name="Содержимое 5" descr="гири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57752" y="1142984"/>
            <a:ext cx="3291840" cy="4526280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гр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142984"/>
            <a:ext cx="3291840" cy="4526280"/>
          </a:xfrm>
        </p:spPr>
      </p:pic>
      <p:pic>
        <p:nvPicPr>
          <p:cNvPr id="6" name="Содержимое 5" descr="гр.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29190" y="1142984"/>
            <a:ext cx="3291840" cy="4526280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шатар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857224" y="1142984"/>
            <a:ext cx="3291840" cy="4526280"/>
          </a:xfrm>
        </p:spPr>
      </p:pic>
      <p:pic>
        <p:nvPicPr>
          <p:cNvPr id="6" name="Содержимое 5" descr="шашки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142984"/>
            <a:ext cx="3291840" cy="4526280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футбол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28662" y="1214422"/>
            <a:ext cx="3291840" cy="4526280"/>
          </a:xfrm>
        </p:spPr>
      </p:pic>
      <p:pic>
        <p:nvPicPr>
          <p:cNvPr id="6" name="Содержимое 5" descr="футбол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285860"/>
            <a:ext cx="3291840" cy="4526280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Фермер – это судьба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фермер1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фермер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Содержимое 4" descr="Егодурова ЕВ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071546"/>
            <a:ext cx="3291840" cy="4526280"/>
          </a:xfrm>
        </p:spPr>
      </p:pic>
      <p:pic>
        <p:nvPicPr>
          <p:cNvPr id="6" name="Содержимое 5" descr="СППССК Родник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72066" y="1071546"/>
            <a:ext cx="3291840" cy="4526280"/>
          </a:xfr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заря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заря2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заря3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заря4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42860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. Аршан</a:t>
            </a:r>
            <a:r>
              <a:rPr lang="ru-RU" sz="2400" i="1" dirty="0" smtClean="0">
                <a:latin typeface="ArbatDi" pitchFamily="66" charset="0"/>
              </a:rPr>
              <a:t>– 1 место в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 - Малая деревня» </a:t>
            </a:r>
          </a:p>
          <a:p>
            <a:r>
              <a:rPr lang="ru-RU" sz="2400" i="1" dirty="0" smtClean="0">
                <a:latin typeface="ArbatDi" pitchFamily="66" charset="0"/>
              </a:rPr>
              <a:t>2011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0034" y="4214818"/>
            <a:ext cx="38576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. Заречное  </a:t>
            </a:r>
            <a:r>
              <a:rPr lang="ru-RU" sz="2400" i="1" dirty="0" smtClean="0">
                <a:latin typeface="ArbatDi" pitchFamily="66" charset="0"/>
              </a:rPr>
              <a:t>-  2 место в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– Малая деревня» 2012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7686" y="2214554"/>
            <a:ext cx="42862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Усадьба семьи </a:t>
            </a:r>
            <a:r>
              <a:rPr lang="ru-RU" sz="2400" b="1" i="1" dirty="0" err="1" smtClean="0">
                <a:solidFill>
                  <a:srgbClr val="FFFF00"/>
                </a:solidFill>
                <a:latin typeface="ArbatDi" pitchFamily="66" charset="0"/>
              </a:rPr>
              <a:t>Бородюк</a:t>
            </a:r>
            <a:endParaRPr lang="ru-RU" sz="2400" b="1" i="1" dirty="0" smtClean="0">
              <a:solidFill>
                <a:srgbClr val="FFFF00"/>
              </a:solidFill>
              <a:latin typeface="ArbatDi" pitchFamily="66" charset="0"/>
            </a:endParaRPr>
          </a:p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 д. Аршан </a:t>
            </a:r>
            <a:r>
              <a:rPr lang="ru-RU" sz="2400" i="1" dirty="0" smtClean="0">
                <a:latin typeface="ArbatDi" pitchFamily="66" charset="0"/>
              </a:rPr>
              <a:t>-  1  место в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«Лучшая усадьба Аларского района» 2011 год</a:t>
            </a:r>
            <a:endParaRPr lang="ru-RU" sz="2400" i="1" dirty="0">
              <a:latin typeface="Arbat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6" descr="фролович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4680" y="1807210"/>
            <a:ext cx="3291840" cy="452628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родник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785926"/>
            <a:ext cx="3291840" cy="4526280"/>
          </a:xfrm>
        </p:spPr>
      </p:pic>
      <p:pic>
        <p:nvPicPr>
          <p:cNvPr id="6" name="Содержимое 5" descr="родник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Одна из лучших школ России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7" name="Содержимое 6" descr="школа 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154680" y="1807210"/>
            <a:ext cx="3291840" cy="4526280"/>
          </a:xfr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Программа «Социальное развитие села» в МО «Куйта»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дом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838633" y="1770063"/>
            <a:ext cx="3291609" cy="4525962"/>
          </a:xfrm>
        </p:spPr>
      </p:pic>
      <p:pic>
        <p:nvPicPr>
          <p:cNvPr id="6" name="Содержимое 5" descr="дома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5400" dirty="0" smtClean="0">
                <a:solidFill>
                  <a:srgbClr val="FFFF00"/>
                </a:solidFill>
              </a:rPr>
              <a:t>Дома молодым</a:t>
            </a:r>
            <a:endParaRPr lang="ru-RU" sz="5400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дома2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дома3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FF00"/>
                </a:solidFill>
              </a:rPr>
              <a:t>В семье единой.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н.н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н.н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семья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516" y="1770063"/>
            <a:ext cx="3291843" cy="4525962"/>
          </a:xfrm>
        </p:spPr>
      </p:pic>
      <p:pic>
        <p:nvPicPr>
          <p:cNvPr id="6" name="Содержимое 5" descr="семья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516" y="1770063"/>
            <a:ext cx="3291843" cy="4525962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Содержимое 7" descr="смирновы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фигуры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633" y="1770063"/>
            <a:ext cx="329160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малый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633" y="1770063"/>
            <a:ext cx="3291609" cy="4525962"/>
          </a:xfrm>
        </p:spPr>
      </p:pic>
      <p:pic>
        <p:nvPicPr>
          <p:cNvPr id="6" name="Содержимое 5" descr="малый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5029633" y="1770063"/>
            <a:ext cx="3291609" cy="4525962"/>
          </a:xfr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800" dirty="0" smtClean="0">
                <a:solidFill>
                  <a:srgbClr val="FFFF00"/>
                </a:solidFill>
              </a:rPr>
              <a:t>Оценка деятельности МО</a:t>
            </a:r>
            <a:endParaRPr lang="ru-RU" sz="4800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наташа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516" y="1770063"/>
            <a:ext cx="3291843" cy="4525962"/>
          </a:xfrm>
        </p:spPr>
      </p:pic>
      <p:pic>
        <p:nvPicPr>
          <p:cNvPr id="6" name="Содержимое 5" descr="наташа1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516" y="1770063"/>
            <a:ext cx="3291843" cy="452596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85728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С.Идеал</a:t>
            </a:r>
            <a:r>
              <a:rPr lang="ru-RU" sz="2400" b="1" i="1" dirty="0" smtClean="0">
                <a:solidFill>
                  <a:srgbClr val="FF0000"/>
                </a:solidFill>
                <a:latin typeface="ArbatDi" pitchFamily="66" charset="0"/>
              </a:rPr>
              <a:t>  </a:t>
            </a:r>
            <a:r>
              <a:rPr lang="ru-RU" sz="2400" i="1" dirty="0" smtClean="0">
                <a:latin typeface="ArbatDi" pitchFamily="66" charset="0"/>
              </a:rPr>
              <a:t>- 3 место в 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 - Центральная усадьба» 2013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4000504"/>
            <a:ext cx="4572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. Малолучинск </a:t>
            </a:r>
            <a:r>
              <a:rPr lang="ru-RU" sz="2400" i="1" dirty="0" smtClean="0">
                <a:latin typeface="ArbatDi" pitchFamily="66" charset="0"/>
              </a:rPr>
              <a:t>– 2 место в 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– «Малая деревня» </a:t>
            </a:r>
          </a:p>
          <a:p>
            <a:r>
              <a:rPr lang="ru-RU" sz="2400" i="1" dirty="0" smtClean="0">
                <a:latin typeface="ArbatDi" pitchFamily="66" charset="0"/>
              </a:rPr>
              <a:t>2014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14554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Усадьба семьи Григорьевых с.Идеал</a:t>
            </a:r>
            <a:r>
              <a:rPr lang="ru-RU" sz="2400" i="1" dirty="0" smtClean="0">
                <a:solidFill>
                  <a:srgbClr val="FFFF00"/>
                </a:solidFill>
                <a:latin typeface="ArbatDi" pitchFamily="66" charset="0"/>
              </a:rPr>
              <a:t>- </a:t>
            </a:r>
          </a:p>
          <a:p>
            <a:r>
              <a:rPr lang="ru-RU" sz="2400" i="1" dirty="0" smtClean="0">
                <a:latin typeface="ArbatDi" pitchFamily="66" charset="0"/>
              </a:rPr>
              <a:t>    1  место в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«Образцовая усадьба » 2013 год</a:t>
            </a:r>
            <a:endParaRPr lang="ru-RU" sz="2400" i="1" dirty="0">
              <a:latin typeface="Arbat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наташа2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516" y="1770063"/>
            <a:ext cx="3291843" cy="4525962"/>
          </a:xfrm>
        </p:spPr>
      </p:pic>
      <p:pic>
        <p:nvPicPr>
          <p:cNvPr id="6" name="Содержимое 5" descr="наташа3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516" y="1770063"/>
            <a:ext cx="3291843" cy="4525962"/>
          </a:xfr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наташа4 0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838516" y="1770063"/>
            <a:ext cx="3291843" cy="4525962"/>
          </a:xfrm>
        </p:spPr>
      </p:pic>
      <p:pic>
        <p:nvPicPr>
          <p:cNvPr id="6" name="Содержимое 5" descr="наташа5 0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29516" y="1770063"/>
            <a:ext cx="3291843" cy="4525962"/>
          </a:xfr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14400" y="2285992"/>
            <a:ext cx="7772400" cy="3286148"/>
          </a:xfrm>
        </p:spPr>
        <p:txBody>
          <a:bodyPr/>
          <a:lstStyle/>
          <a:p>
            <a:r>
              <a:rPr lang="ru-RU" sz="8800" b="1" dirty="0" smtClean="0">
                <a:solidFill>
                  <a:srgbClr val="FFFF00"/>
                </a:solidFill>
              </a:rPr>
              <a:t>И многое ещё впереди!</a:t>
            </a:r>
            <a:endParaRPr lang="ru-RU" sz="8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21429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Усадьба семьи Григорьевых с.Идеал</a:t>
            </a:r>
            <a:r>
              <a:rPr lang="ru-RU" sz="2400" i="1" dirty="0" smtClean="0">
                <a:solidFill>
                  <a:srgbClr val="FFFF00"/>
                </a:solidFill>
                <a:latin typeface="ArbatDi" pitchFamily="66" charset="0"/>
              </a:rPr>
              <a:t>- </a:t>
            </a:r>
          </a:p>
          <a:p>
            <a:r>
              <a:rPr lang="ru-RU" sz="2400" i="1" dirty="0" smtClean="0">
                <a:latin typeface="ArbatDi" pitchFamily="66" charset="0"/>
              </a:rPr>
              <a:t>    1  место в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«Образцовая усадьба Аларского района» 2016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6248" y="2071678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д</a:t>
            </a:r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. Заречное </a:t>
            </a:r>
            <a:r>
              <a:rPr lang="ru-RU" sz="2400" i="1" dirty="0" smtClean="0">
                <a:latin typeface="ArbatDi" pitchFamily="66" charset="0"/>
              </a:rPr>
              <a:t>– 1 место в 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– «Малая деревня» 2016 год</a:t>
            </a:r>
            <a:endParaRPr lang="ru-RU" sz="2400" i="1" dirty="0">
              <a:latin typeface="ArbatDi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4429132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  <a:latin typeface="ArbatDi" pitchFamily="66" charset="0"/>
              </a:rPr>
              <a:t>с. Идеал </a:t>
            </a:r>
            <a:r>
              <a:rPr lang="ru-RU" sz="2400" i="1" dirty="0" smtClean="0">
                <a:latin typeface="ArbatDi" pitchFamily="66" charset="0"/>
              </a:rPr>
              <a:t>– 1 место в  районном </a:t>
            </a:r>
          </a:p>
          <a:p>
            <a:r>
              <a:rPr lang="ru-RU" sz="2400" i="1" dirty="0" smtClean="0">
                <a:latin typeface="ArbatDi" pitchFamily="66" charset="0"/>
              </a:rPr>
              <a:t>смотре-конкурсе «Экологически чистый </a:t>
            </a:r>
          </a:p>
          <a:p>
            <a:r>
              <a:rPr lang="ru-RU" sz="2400" i="1" dirty="0" smtClean="0">
                <a:latin typeface="ArbatDi" pitchFamily="66" charset="0"/>
              </a:rPr>
              <a:t>населенный пункт – «Центральная усадьба» 2016 год</a:t>
            </a:r>
            <a:endParaRPr lang="ru-RU" sz="2400" i="1" dirty="0">
              <a:latin typeface="ArbatDi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33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Содержимое 4" descr="5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071546"/>
            <a:ext cx="2747356" cy="4526280"/>
          </a:xfrm>
        </p:spPr>
      </p:pic>
      <p:pic>
        <p:nvPicPr>
          <p:cNvPr id="7" name="Содержимое 6" descr="20.t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071546"/>
            <a:ext cx="3308465" cy="452628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1250</TotalTime>
  <Words>356</Words>
  <PresentationFormat>Экран (4:3)</PresentationFormat>
  <Paragraphs>65</Paragraphs>
  <Slides>72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Метро</vt:lpstr>
      <vt:lpstr>Муниципальное образование «Куйта»   Аларский район Иркутская область</vt:lpstr>
      <vt:lpstr>Предложение ТОС</vt:lpstr>
      <vt:lpstr>Решение жителей МО «Куйта»</vt:lpstr>
      <vt:lpstr>ЭКОЛОГИЧЕСКОЕ ДВИЖЕНИЕ 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 Благоустройство населенных пунктов, ремонт межпоселенческих дорог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Отремонтировано 22 км. внутрипоселенческих дорог.</vt:lpstr>
      <vt:lpstr>Слайд 24</vt:lpstr>
      <vt:lpstr>Муниципальное образование «Куйта» на страницах СМИ</vt:lpstr>
      <vt:lpstr>Слайд 26</vt:lpstr>
      <vt:lpstr>Слайд 27</vt:lpstr>
      <vt:lpstr>Слайд 28</vt:lpstr>
      <vt:lpstr>«Окружная правда №37 от 18.09.2008г.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СМ Номер один № 29 от 25.07.2013</vt:lpstr>
      <vt:lpstr>Слайд 39</vt:lpstr>
      <vt:lpstr>СМ Номер один № 21 от 30.05.2013г</vt:lpstr>
      <vt:lpstr>Слайд 41</vt:lpstr>
      <vt:lpstr>«Областная» 5-11 октября 2016г №110</vt:lpstr>
      <vt:lpstr>Воспитание молодежи невозможно без памяти о прошлом.</vt:lpstr>
      <vt:lpstr>Слайд 44</vt:lpstr>
      <vt:lpstr>Слайд 45</vt:lpstr>
      <vt:lpstr>Медиохолдинг АС Байкал ТВ</vt:lpstr>
      <vt:lpstr>«Российская Газета неделя» 18.08.2016г.</vt:lpstr>
      <vt:lpstr>ИРКИПЕДИЯ</vt:lpstr>
      <vt:lpstr>Спортивная жизнь МО «Куйта»</vt:lpstr>
      <vt:lpstr>Слайд 50</vt:lpstr>
      <vt:lpstr>Слайд 51</vt:lpstr>
      <vt:lpstr>Слайд 52</vt:lpstr>
      <vt:lpstr>Слайд 53</vt:lpstr>
      <vt:lpstr>Слайд 54</vt:lpstr>
      <vt:lpstr>Слайд 55</vt:lpstr>
      <vt:lpstr>Фермер – это судьба</vt:lpstr>
      <vt:lpstr>  </vt:lpstr>
      <vt:lpstr>Слайд 58</vt:lpstr>
      <vt:lpstr>Слайд 59</vt:lpstr>
      <vt:lpstr>Слайд 60</vt:lpstr>
      <vt:lpstr>Слайд 61</vt:lpstr>
      <vt:lpstr>Одна из лучших школ России</vt:lpstr>
      <vt:lpstr>Программа «Социальное развитие села» в МО «Куйта»</vt:lpstr>
      <vt:lpstr>Дома молодым</vt:lpstr>
      <vt:lpstr>В семье единой.</vt:lpstr>
      <vt:lpstr>Слайд 66</vt:lpstr>
      <vt:lpstr>Слайд 67</vt:lpstr>
      <vt:lpstr>Слайд 68</vt:lpstr>
      <vt:lpstr>Оценка деятельности МО</vt:lpstr>
      <vt:lpstr>Слайд 70</vt:lpstr>
      <vt:lpstr>Слайд 71</vt:lpstr>
      <vt:lpstr>И многое ещё впереди!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 образование  «Куйта»</dc:title>
  <dc:creator>user</dc:creator>
  <cp:lastModifiedBy>user</cp:lastModifiedBy>
  <cp:revision>120</cp:revision>
  <dcterms:created xsi:type="dcterms:W3CDTF">2018-05-29T02:03:03Z</dcterms:created>
  <dcterms:modified xsi:type="dcterms:W3CDTF">2018-05-31T07:11:47Z</dcterms:modified>
</cp:coreProperties>
</file>